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0"/>
    <p:restoredTop sz="93004"/>
  </p:normalViewPr>
  <p:slideViewPr>
    <p:cSldViewPr snapToGrid="0" snapToObjects="1">
      <p:cViewPr varScale="1">
        <p:scale>
          <a:sx n="118" d="100"/>
          <a:sy n="118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2EE8-E451-AB44-8E01-029B787D90BE}" type="datetimeFigureOut">
              <a:rPr lang="nl-NL" smtClean="0"/>
              <a:t>04-05-20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D0F74-E54F-2A4E-BAA8-7D4A806569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95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0F74-E54F-2A4E-BAA8-7D4A806569A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4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D0F74-E54F-2A4E-BAA8-7D4A806569A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25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8BF0D-4205-A34A-BCC6-244A9FA9D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068861-571E-AD46-A730-CD692A984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B13AA3-DE72-3044-B315-2B6C70FE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DDC8-CFCE-4742-9F39-FECB7B7DDAEB}" type="datetimeFigureOut">
              <a:rPr lang="nl-NL" smtClean="0"/>
              <a:t>04-05-20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BDB565-58C9-BC4A-B593-963F02B6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119B3C-CF33-F949-B5F6-2811B165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93C2-535F-B744-A428-AC64FB686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60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F8547-192F-0F45-833B-C9581EDE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824ACE-E0A4-714B-9DCF-57FA61648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817865-1CD2-5D40-9E9F-5F21C2082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DDC8-CFCE-4742-9F39-FECB7B7DDAEB}" type="datetimeFigureOut">
              <a:rPr lang="nl-NL" smtClean="0"/>
              <a:t>04-05-20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95D4A-A289-0948-8093-31802F6E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7255E1-6E6C-5D40-AD2C-BEFF9A49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93C2-535F-B744-A428-AC64FB686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3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381C30-470F-2A4F-AC4C-A96F91048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657BBE3-ED38-6845-8482-7DFC90FDB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E933E1-4924-B149-A7D4-76F4C43A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DDC8-CFCE-4742-9F39-FECB7B7DDAEB}" type="datetimeFigureOut">
              <a:rPr lang="nl-NL" smtClean="0"/>
              <a:t>04-05-20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F20E04-39AD-6644-9267-46D68CED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339626-3038-E04C-860D-ECD8C839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93C2-535F-B744-A428-AC64FB686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8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C6E9B-4BBE-494B-A4F7-E17FD331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A24547-6409-3A4C-8F6A-2A4224B5D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7A65D2-A234-B843-AF85-1297C0DD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DDC8-CFCE-4742-9F39-FECB7B7DDAEB}" type="datetimeFigureOut">
              <a:rPr lang="nl-NL" smtClean="0"/>
              <a:t>04-05-20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18E10-C6B4-2E4D-9CFC-B331D657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EEFAC5-E980-7E4F-B474-D13F3DFB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93C2-535F-B744-A428-AC64FB686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96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12765-4C01-1C4D-9DCC-4C04FDF6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BF18F0-4356-614D-A491-99E371DD4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4D8E74-FD5D-B94C-9DE2-1D05F8BB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DDC8-CFCE-4742-9F39-FECB7B7DDAEB}" type="datetimeFigureOut">
              <a:rPr lang="nl-NL" smtClean="0"/>
              <a:t>04-05-20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856DA4-8332-1349-8030-9F75FC59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136AE5-9D00-A744-ADD6-541DA68A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93C2-535F-B744-A428-AC64FB686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98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DFBD6-6007-C448-A704-1D2B4C53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8567FE-E10F-FF47-9418-8C9C0025C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01FE29-1B57-B946-BA9C-2F3CA764D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2B78BB-7FE3-C744-BDC6-A3B4896D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DDC8-CFCE-4742-9F39-FECB7B7DDAEB}" type="datetimeFigureOut">
              <a:rPr lang="nl-NL" smtClean="0"/>
              <a:t>04-05-20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687D6D-25F1-0D4F-AB44-8A0FE71A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7DF66F-3B55-3948-BB34-906A9651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93C2-535F-B744-A428-AC64FB686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09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CF300-7FE0-2741-B5A9-27360F61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DB8082-7938-3642-B319-FA80873CA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A1D14B-11BE-6A4A-A753-EA94D10A3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46AAAB5-F5C4-2A43-9431-04B40E202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C5ED120-AA8D-8F46-901A-1D7E7475D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43D621E-2F37-CF47-9CEC-FAE2FF84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DDC8-CFCE-4742-9F39-FECB7B7DDAEB}" type="datetimeFigureOut">
              <a:rPr lang="nl-NL" smtClean="0"/>
              <a:t>04-05-20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385CD39-EC33-AB41-B98D-AAEC29B4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01326EE-F390-4842-BC1C-C9CBED66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93C2-535F-B744-A428-AC64FB686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45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84365-17EA-9E43-9EC3-128170D7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9851AF-7B0D-3E40-A14C-D47CDFE9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DDC8-CFCE-4742-9F39-FECB7B7DDAEB}" type="datetimeFigureOut">
              <a:rPr lang="nl-NL" smtClean="0"/>
              <a:t>04-05-20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D543D6-008D-0D46-AE2A-51264663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12E0C7-DC41-DA4C-A92E-75B1ADC5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93C2-535F-B744-A428-AC64FB686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71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5E10021-077F-A64D-A6B2-D2F1D82F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DDC8-CFCE-4742-9F39-FECB7B7DDAEB}" type="datetimeFigureOut">
              <a:rPr lang="nl-NL" smtClean="0"/>
              <a:t>04-05-20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ACF0A33-5592-8440-BBAA-2462ED44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AE9965-EC53-F34D-B78B-8D9DFAC5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93C2-535F-B744-A428-AC64FB686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98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0BE6A-72AA-F742-8442-4180CCBA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604B24-B10D-9742-B8A3-2BE284A05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9D899A-4343-1048-B3FD-69103DD8C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EE287E-8A42-D647-ADAC-4C7BB31A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DDC8-CFCE-4742-9F39-FECB7B7DDAEB}" type="datetimeFigureOut">
              <a:rPr lang="nl-NL" smtClean="0"/>
              <a:t>04-05-20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BD3F74-18EF-3B4B-B76B-57728C32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B1026E-E256-AB44-99A3-4D47F74B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93C2-535F-B744-A428-AC64FB686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2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F2803-3E45-B749-A2FC-A922636D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DF8B4E0-3674-5546-B2D6-CB5D7410C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F5C88A-9CBF-7B40-8916-DE875F003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80D0FC-1113-7D48-9E55-2F9CC220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DDC8-CFCE-4742-9F39-FECB7B7DDAEB}" type="datetimeFigureOut">
              <a:rPr lang="nl-NL" smtClean="0"/>
              <a:t>04-05-20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899E04-7D45-A443-B04D-110B6E22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116A35-FCDC-9942-922D-B009C2E1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93C2-535F-B744-A428-AC64FB686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19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7CB506-EB46-4640-80F2-FF3FB097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A0B42-B718-3540-BAD1-F0E789F5E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1EFFC1-DB25-F74B-AF36-241144A32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3DDC8-CFCE-4742-9F39-FECB7B7DDAEB}" type="datetimeFigureOut">
              <a:rPr lang="nl-NL" smtClean="0"/>
              <a:t>04-05-20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987A68-A0E4-9342-A7BC-5C0A5C762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2C136B-5D0E-FD47-8615-DD9E6AAF2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93C2-535F-B744-A428-AC64FB6866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54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3E55E02B-C61F-5041-8357-7A00121C838B}"/>
              </a:ext>
            </a:extLst>
          </p:cNvPr>
          <p:cNvSpPr txBox="1"/>
          <p:nvPr/>
        </p:nvSpPr>
        <p:spPr>
          <a:xfrm>
            <a:off x="1208314" y="489856"/>
            <a:ext cx="9775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  <a:t>Vulkanisme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D83758D-0277-4344-AEDE-A933BD268F80}"/>
              </a:ext>
            </a:extLst>
          </p:cNvPr>
          <p:cNvSpPr txBox="1"/>
          <p:nvPr/>
        </p:nvSpPr>
        <p:spPr>
          <a:xfrm>
            <a:off x="3981157" y="1937657"/>
            <a:ext cx="41395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aarde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Soorten plaatgrenzen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Vulkanen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Vulkaanuitbarstingen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Stratovulkanen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Schildvulkanen</a:t>
            </a:r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E072AEC3-D177-384B-9E8E-B1525D5488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87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15"/>
    </mc:Choice>
    <mc:Fallback>
      <p:transition spd="slow" advTm="30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67DAB-DF1F-E649-9864-DEC453A8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  <a:t>De aarde</a:t>
            </a:r>
          </a:p>
        </p:txBody>
      </p:sp>
      <p:pic>
        <p:nvPicPr>
          <p:cNvPr id="1026" name="Picture 2" descr="Bestand:Platse tect2 nl.svg - Wikipedia">
            <a:extLst>
              <a:ext uri="{FF2B5EF4-FFF2-40B4-BE49-F238E27FC236}">
                <a16:creationId xmlns:a16="http://schemas.microsoft.com/office/drawing/2014/main" id="{17A2AD9F-2E1F-1347-BE43-D7C712A9C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31" y="1463040"/>
            <a:ext cx="9126537" cy="55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45A4C30-AC63-D64F-B9A0-B1C8C277D449}"/>
              </a:ext>
            </a:extLst>
          </p:cNvPr>
          <p:cNvCxnSpPr>
            <a:cxnSpLocks/>
          </p:cNvCxnSpPr>
          <p:nvPr/>
        </p:nvCxnSpPr>
        <p:spPr>
          <a:xfrm>
            <a:off x="1191650" y="1997613"/>
            <a:ext cx="10550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5BF8B393-463F-104E-895F-DE070262AC57}"/>
              </a:ext>
            </a:extLst>
          </p:cNvPr>
          <p:cNvSpPr txBox="1"/>
          <p:nvPr/>
        </p:nvSpPr>
        <p:spPr>
          <a:xfrm>
            <a:off x="170541" y="1859113"/>
            <a:ext cx="119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Plaatgrens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31F7589E-52AF-2249-8CFB-6992AE1AD024}"/>
              </a:ext>
            </a:extLst>
          </p:cNvPr>
          <p:cNvCxnSpPr/>
          <p:nvPr/>
        </p:nvCxnSpPr>
        <p:spPr>
          <a:xfrm flipH="1">
            <a:off x="9818077" y="5852160"/>
            <a:ext cx="11547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2093A3DD-4A30-A64F-B494-76ECB5B03FC7}"/>
              </a:ext>
            </a:extLst>
          </p:cNvPr>
          <p:cNvSpPr txBox="1"/>
          <p:nvPr/>
        </p:nvSpPr>
        <p:spPr>
          <a:xfrm>
            <a:off x="10972800" y="5598942"/>
            <a:ext cx="111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Aardplaten bedekt met oceanen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1C42862C-3E66-D640-A865-49E2C06A7753}"/>
              </a:ext>
            </a:extLst>
          </p:cNvPr>
          <p:cNvCxnSpPr>
            <a:cxnSpLocks/>
          </p:cNvCxnSpPr>
          <p:nvPr/>
        </p:nvCxnSpPr>
        <p:spPr>
          <a:xfrm flipH="1">
            <a:off x="9818077" y="2813538"/>
            <a:ext cx="1026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B4272568-9BB4-9947-99BE-4310186D50E6}"/>
              </a:ext>
            </a:extLst>
          </p:cNvPr>
          <p:cNvSpPr txBox="1"/>
          <p:nvPr/>
        </p:nvSpPr>
        <p:spPr>
          <a:xfrm>
            <a:off x="10866706" y="2546252"/>
            <a:ext cx="102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Aardplaten bedekt met land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5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66"/>
    </mc:Choice>
    <mc:Fallback>
      <p:transition spd="slow" advTm="52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2CC33-D3B2-AD45-8B00-0A13E93E9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  <a:t>Soorten plaatgrenzen</a:t>
            </a:r>
          </a:p>
        </p:txBody>
      </p:sp>
      <p:pic>
        <p:nvPicPr>
          <p:cNvPr id="6" name="Picture 2" descr="Bestand:Platse tect2 nl.svg - Wikipedia">
            <a:extLst>
              <a:ext uri="{FF2B5EF4-FFF2-40B4-BE49-F238E27FC236}">
                <a16:creationId xmlns:a16="http://schemas.microsoft.com/office/drawing/2014/main" id="{5A12FB1B-8B29-924E-9FEA-F14EA618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31" y="1463040"/>
            <a:ext cx="9126537" cy="55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E29E5791-3293-AF40-9D53-B774A6044A20}"/>
              </a:ext>
            </a:extLst>
          </p:cNvPr>
          <p:cNvCxnSpPr>
            <a:cxnSpLocks/>
          </p:cNvCxnSpPr>
          <p:nvPr/>
        </p:nvCxnSpPr>
        <p:spPr>
          <a:xfrm>
            <a:off x="309488" y="3277772"/>
            <a:ext cx="25321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54D4C0EE-A959-E140-B8F1-ED5901D3B2EF}"/>
              </a:ext>
            </a:extLst>
          </p:cNvPr>
          <p:cNvSpPr txBox="1"/>
          <p:nvPr/>
        </p:nvSpPr>
        <p:spPr>
          <a:xfrm>
            <a:off x="309488" y="3000773"/>
            <a:ext cx="1335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Naar elkaar toe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35E4EF5C-178B-2E43-9756-E22EE6268E14}"/>
              </a:ext>
            </a:extLst>
          </p:cNvPr>
          <p:cNvCxnSpPr>
            <a:cxnSpLocks/>
          </p:cNvCxnSpPr>
          <p:nvPr/>
        </p:nvCxnSpPr>
        <p:spPr>
          <a:xfrm flipH="1">
            <a:off x="9084039" y="5462878"/>
            <a:ext cx="28920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DA3A7A93-53C5-5548-973B-C27E6B6F7537}"/>
              </a:ext>
            </a:extLst>
          </p:cNvPr>
          <p:cNvSpPr txBox="1"/>
          <p:nvPr/>
        </p:nvSpPr>
        <p:spPr>
          <a:xfrm>
            <a:off x="10640317" y="5117961"/>
            <a:ext cx="1335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Van elkaar af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93913B4E-B6CC-D44A-B34D-3C20CDFD4C13}"/>
              </a:ext>
            </a:extLst>
          </p:cNvPr>
          <p:cNvCxnSpPr/>
          <p:nvPr/>
        </p:nvCxnSpPr>
        <p:spPr>
          <a:xfrm>
            <a:off x="303626" y="4656406"/>
            <a:ext cx="3010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9F36D975-0056-EC46-8580-545108762D2D}"/>
              </a:ext>
            </a:extLst>
          </p:cNvPr>
          <p:cNvSpPr txBox="1"/>
          <p:nvPr/>
        </p:nvSpPr>
        <p:spPr>
          <a:xfrm>
            <a:off x="303626" y="4389120"/>
            <a:ext cx="1229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Langs elkaar</a:t>
            </a:r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DF26F75F-78E2-B24B-AC8F-3033668B98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75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84"/>
    </mc:Choice>
    <mc:Fallback>
      <p:transition spd="slow" advTm="34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ADB9F-2535-8048-BF55-4366C13DF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  <a:t>Vulkanen</a:t>
            </a:r>
          </a:p>
        </p:txBody>
      </p:sp>
      <p:pic>
        <p:nvPicPr>
          <p:cNvPr id="3076" name="Picture 4" descr="Aardbeving Platen Geologie - Gratis afbeelding op Pixabay">
            <a:extLst>
              <a:ext uri="{FF2B5EF4-FFF2-40B4-BE49-F238E27FC236}">
                <a16:creationId xmlns:a16="http://schemas.microsoft.com/office/drawing/2014/main" id="{41419EE4-D565-A54C-91B0-88D40DE03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90688"/>
            <a:ext cx="6858000" cy="405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868F19D8-4B1F-7047-88AB-E6D87D21AEC1}"/>
              </a:ext>
            </a:extLst>
          </p:cNvPr>
          <p:cNvCxnSpPr/>
          <p:nvPr/>
        </p:nvCxnSpPr>
        <p:spPr>
          <a:xfrm>
            <a:off x="2447779" y="1223890"/>
            <a:ext cx="3746695" cy="157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26F2F97B-8CA9-C94C-BAEC-81A064EF1258}"/>
              </a:ext>
            </a:extLst>
          </p:cNvPr>
          <p:cNvCxnSpPr/>
          <p:nvPr/>
        </p:nvCxnSpPr>
        <p:spPr>
          <a:xfrm>
            <a:off x="618979" y="2799471"/>
            <a:ext cx="52613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36386AF3-62F2-D241-9380-521A7E851D24}"/>
              </a:ext>
            </a:extLst>
          </p:cNvPr>
          <p:cNvSpPr txBox="1"/>
          <p:nvPr/>
        </p:nvSpPr>
        <p:spPr>
          <a:xfrm>
            <a:off x="618979" y="2516096"/>
            <a:ext cx="2630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Krater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8DB7378-E36A-304F-970B-FAA6F057CF2C}"/>
              </a:ext>
            </a:extLst>
          </p:cNvPr>
          <p:cNvSpPr txBox="1"/>
          <p:nvPr/>
        </p:nvSpPr>
        <p:spPr>
          <a:xfrm>
            <a:off x="1851074" y="1082203"/>
            <a:ext cx="1631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Lava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50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51"/>
    </mc:Choice>
    <mc:Fallback>
      <p:transition spd="slow" advTm="26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B8225-23BA-7C49-AB9D-EBA0FFF8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  <a:t>Vulkaanuitbarstingen</a:t>
            </a:r>
          </a:p>
        </p:txBody>
      </p:sp>
      <p:pic>
        <p:nvPicPr>
          <p:cNvPr id="4098" name="Picture 2" descr="Vulkaan uitbarsting vector afbeelding | Vectorafbeelding voor ...">
            <a:extLst>
              <a:ext uri="{FF2B5EF4-FFF2-40B4-BE49-F238E27FC236}">
                <a16:creationId xmlns:a16="http://schemas.microsoft.com/office/drawing/2014/main" id="{CF0D05ED-784E-C943-9CED-CC05E36D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505242"/>
            <a:ext cx="6350000" cy="50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tis Afbeeldingen : bodem, Nationaal Park, materiaal, stones ...">
            <a:extLst>
              <a:ext uri="{FF2B5EF4-FFF2-40B4-BE49-F238E27FC236}">
                <a16:creationId xmlns:a16="http://schemas.microsoft.com/office/drawing/2014/main" id="{4C536A41-0082-5745-A879-1E726F833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3" y="1932390"/>
            <a:ext cx="199196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Laugarvatn Meisje begraaft andere meisjes onder warme ...">
            <a:extLst>
              <a:ext uri="{FF2B5EF4-FFF2-40B4-BE49-F238E27FC236}">
                <a16:creationId xmlns:a16="http://schemas.microsoft.com/office/drawing/2014/main" id="{8974FBFD-0D03-BF49-8F51-BE4D444B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2" y="4825219"/>
            <a:ext cx="1991967" cy="14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4A2C334-119B-B04F-B40E-B345969933F7}"/>
              </a:ext>
            </a:extLst>
          </p:cNvPr>
          <p:cNvSpPr txBox="1"/>
          <p:nvPr/>
        </p:nvSpPr>
        <p:spPr>
          <a:xfrm>
            <a:off x="541311" y="1552188"/>
            <a:ext cx="1991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Vulkanische bommen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2D420FF-572F-AD4B-8814-7BF1A50E0D35}"/>
              </a:ext>
            </a:extLst>
          </p:cNvPr>
          <p:cNvSpPr txBox="1"/>
          <p:nvPr/>
        </p:nvSpPr>
        <p:spPr>
          <a:xfrm>
            <a:off x="605788" y="4440035"/>
            <a:ext cx="1927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Vulkanisch as </a:t>
            </a:r>
          </a:p>
        </p:txBody>
      </p:sp>
      <p:pic>
        <p:nvPicPr>
          <p:cNvPr id="4104" name="Picture 8" descr="As Vulkaan Uitbarsting - Gratis foto op Pixabay">
            <a:extLst>
              <a:ext uri="{FF2B5EF4-FFF2-40B4-BE49-F238E27FC236}">
                <a16:creationId xmlns:a16="http://schemas.microsoft.com/office/drawing/2014/main" id="{FA35991D-6F82-7949-B5EB-B5C19FBDC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920" y="1829187"/>
            <a:ext cx="2525526" cy="19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94540EF-2E91-9D4C-A2FA-C5E48A637BA6}"/>
              </a:ext>
            </a:extLst>
          </p:cNvPr>
          <p:cNvSpPr txBox="1"/>
          <p:nvPr/>
        </p:nvSpPr>
        <p:spPr>
          <a:xfrm>
            <a:off x="9523828" y="1505242"/>
            <a:ext cx="2433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Vulkanisch gas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18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564"/>
    </mc:Choice>
    <mc:Fallback>
      <p:transition spd="slow" advTm="37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FCA0F-E929-B146-9AF0-9305D3A5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  <a:t>Stratovulkanen</a:t>
            </a:r>
          </a:p>
        </p:txBody>
      </p:sp>
      <p:pic>
        <p:nvPicPr>
          <p:cNvPr id="5122" name="Picture 2" descr="Bestand:Stratovolcano cross-section.svg - Wikipedia">
            <a:extLst>
              <a:ext uri="{FF2B5EF4-FFF2-40B4-BE49-F238E27FC236}">
                <a16:creationId xmlns:a16="http://schemas.microsoft.com/office/drawing/2014/main" id="{6B7367DC-10A6-F748-B957-1BAF73081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98" y="2211193"/>
            <a:ext cx="8096870" cy="39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Zone de subduction djareku.png - Wikimedia Commons">
            <a:extLst>
              <a:ext uri="{FF2B5EF4-FFF2-40B4-BE49-F238E27FC236}">
                <a16:creationId xmlns:a16="http://schemas.microsoft.com/office/drawing/2014/main" id="{EDAD3DB4-7B75-6343-9745-D8E270561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8" y="1831647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CBD96EC5-F6DC-A344-BB68-90A0AF4B8491}"/>
              </a:ext>
            </a:extLst>
          </p:cNvPr>
          <p:cNvCxnSpPr/>
          <p:nvPr/>
        </p:nvCxnSpPr>
        <p:spPr>
          <a:xfrm flipH="1" flipV="1">
            <a:off x="3812345" y="3024554"/>
            <a:ext cx="1195753" cy="604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9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727B6-FB23-9444-8BFD-273A8A46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  <a:t>Schildvulkanen</a:t>
            </a:r>
          </a:p>
        </p:txBody>
      </p:sp>
      <p:pic>
        <p:nvPicPr>
          <p:cNvPr id="6146" name="Picture 2" descr="Shield volcanoes of Iceland - Wikimedia Commons">
            <a:extLst>
              <a:ext uri="{FF2B5EF4-FFF2-40B4-BE49-F238E27FC236}">
                <a16:creationId xmlns:a16="http://schemas.microsoft.com/office/drawing/2014/main" id="{42502596-809D-3A47-9252-A62590A6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18" y="1337713"/>
            <a:ext cx="6858000" cy="464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estand:Ocean-birth hg.png - Wikipedia">
            <a:extLst>
              <a:ext uri="{FF2B5EF4-FFF2-40B4-BE49-F238E27FC236}">
                <a16:creationId xmlns:a16="http://schemas.microsoft.com/office/drawing/2014/main" id="{175DEAAE-52B2-D342-BB29-EE0DE2B6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86"/>
            <a:ext cx="4787900" cy="488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5.2|2.2|3.3|4.1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0.4|6.4|0.6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0.7|8.7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3|8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0.8|9.9|0.6|13.4|0.6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44</Words>
  <Application>Microsoft Macintosh PowerPoint</Application>
  <PresentationFormat>Breedbeeld</PresentationFormat>
  <Paragraphs>31</Paragraphs>
  <Slides>7</Slides>
  <Notes>2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De aarde</vt:lpstr>
      <vt:lpstr>Soorten plaatgrenzen</vt:lpstr>
      <vt:lpstr>Vulkanen</vt:lpstr>
      <vt:lpstr>Vulkaanuitbarstingen</vt:lpstr>
      <vt:lpstr>Stratovulkanen</vt:lpstr>
      <vt:lpstr>Schildvulkanen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Vulkanisme</dc:title>
  <dc:creator>Wouter Wassenaar (0937748)</dc:creator>
  <cp:lastModifiedBy>Wouter Wassenaar (0937748)</cp:lastModifiedBy>
  <cp:revision>43</cp:revision>
  <dcterms:created xsi:type="dcterms:W3CDTF">2020-05-03T16:30:12Z</dcterms:created>
  <dcterms:modified xsi:type="dcterms:W3CDTF">2020-05-04T00:04:49Z</dcterms:modified>
</cp:coreProperties>
</file>